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176" r:id="rId3"/>
    <p:sldId id="1162" r:id="rId4"/>
    <p:sldId id="1163" r:id="rId5"/>
    <p:sldId id="1164" r:id="rId6"/>
    <p:sldId id="1165" r:id="rId7"/>
    <p:sldId id="1167" r:id="rId8"/>
    <p:sldId id="1178" r:id="rId9"/>
    <p:sldId id="1177" r:id="rId10"/>
    <p:sldId id="1172" r:id="rId11"/>
    <p:sldId id="1173" r:id="rId12"/>
    <p:sldId id="1174" r:id="rId13"/>
    <p:sldId id="1175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598" autoAdjust="0"/>
  </p:normalViewPr>
  <p:slideViewPr>
    <p:cSldViewPr>
      <p:cViewPr varScale="1">
        <p:scale>
          <a:sx n="78" d="100"/>
          <a:sy n="78" d="100"/>
        </p:scale>
        <p:origin x="653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A6677A-7160-4083-9553-F35DCC12160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4225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63440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考查名词辨析。在妻子和孩子的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脸上（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他看到了爱和信仰。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neck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脖子；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脸；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嘴巴；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头发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都无法看见表情。故选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650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necks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mouths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hair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went in, he found his search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his wife and children, he saw love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and I always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hope you would come back safely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His wife said as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sat on his favorite old chair and his heart was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moment,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to paint the “real” picture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day, the artist painted the most beautiful thing in the world and called it “Home”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3306" y="41821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43713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63440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考查动词词组辨析。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 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微笑；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for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请求；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 with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同意；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of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想起。妻子说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我们一直想念你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650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 at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went in, he found his search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his wife and children, he saw love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and I always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hope you would come back safely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His wife said as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sat on his favorite old chair and his heart was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moment,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to paint the “real” picture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day, the artist painted the most beautiful thing in the world and called it “Home”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3306" y="41821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42982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63440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push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hug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拥抱；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leave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打。家人欢迎他回家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应是拥抱他。故选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650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pushed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hugged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went in, he found his search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his wife and children, he saw love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and I always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hope you would come back safely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His wife said as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sat on his favorite old chair and his heart was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moment,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to paint the “real” picture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day, the artist painted the most beautiful thing in the world and called it “Home”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3306" y="41821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20373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63440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考查动词辨析。他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明白（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了如何画这幅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真实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的画。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理解；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answer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forget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忘记。故选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650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understood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taught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forgot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went in, he found his search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his wife and children, he saw love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and I always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hope you would come back safely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His wife said as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sat on his favorite old chair and his heart was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moment,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to paint the “real” picture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day, the artist painted the most beautiful thing in the world and called it “Home”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3306" y="41821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74218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8620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讲述了一位艺术家想画一幅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的画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寻找世界上最美丽的事物。他先后遇到神父、女孩和士兵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分别得到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爱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和平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的答案。最终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他回到家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在家人身上看到了这三者的结合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于是画出了名为《家》的作品。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38622" y="2304829"/>
            <a:ext cx="1620520" cy="395605"/>
          </a:xfrm>
          <a:prstGeom prst="rect">
            <a:avLst/>
          </a:prstGeom>
        </p:spPr>
      </p:pic>
      <p:pic>
        <p:nvPicPr>
          <p:cNvPr id="6" name="篇章导图.eps" descr="id:214748789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72" y="4079472"/>
            <a:ext cx="1472052" cy="409406"/>
          </a:xfrm>
          <a:prstGeom prst="rect">
            <a:avLst/>
          </a:prstGeom>
        </p:spPr>
      </p:pic>
      <p:pic>
        <p:nvPicPr>
          <p:cNvPr id="7" name="aw86.jpg" descr="id:214748790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862958" y="3907770"/>
            <a:ext cx="4680520" cy="258544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3539" y="824226"/>
            <a:ext cx="10683332" cy="1236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39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artist painted many pictures of great beauty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he found that he didn’t paint a “real”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search along a road, he met an old priest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priest asked him where he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know,” said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to paint the most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thing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don’t have 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to make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“How easy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answered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priest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 will find it—faith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most beautiful thing in the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5300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68" y="41624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考查形容词辨析。文章开头提到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 artist painted many pictures of great beauty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后文神父、女孩、士兵的回答都是关于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的事物（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faith, love, peace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85589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62507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考查动词辨析。艺术家向神父寻求建议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希望他能帮助自己找到答案。故选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5300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advise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allow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artist painted many pictures of great beauty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he found that he didn’t paint a “real”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search along a road, he met an old priest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priest asked him where he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know,” said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to paint the most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thing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don’t have 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to make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“How easy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answered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priest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 will find it—faith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most beautiful thing in the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1968" y="41624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7115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考查名词辨析。神父说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是最美丽的东西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联系神父的职业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他补充说在任何教堂都能找到它是最合适的。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church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,restaurant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餐馆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,airport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飞机场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,tea house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茶馆。故选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5300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church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restaurant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airport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artist painted many pictures of great beauty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he found that he didn’t paint a “real”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search along a road, he met an old priest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priest asked him where he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know,” said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to paint the most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thing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don’t have 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to make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“How easy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answered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priest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 will find it—faith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most beautiful thing in the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1968" y="41624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02819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9695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短语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）辨析。艺术家继续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寻找最美的事物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thing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即最美的画的主题。故选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artist went on looking for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he met a young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told him, “Love makes the world go around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love, there is no beauty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beautiful thing in the world is love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3975" y="252088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69368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考查介词辨析。女孩说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is no beauty and hope”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意思是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没有爱（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 love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就没有美和希望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11761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63975" y="422694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3449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1033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考查副词辨析。前文主要写了神父和女孩的观点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和后文是顺承关系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艺术家继续旅行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然后遇到士兵。故选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48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artist traveled on and he met a soldier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士兵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artist asked him the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soldier was very tired, so he answered slowly, 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most beautiful thing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ugly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war, there will be faith and love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2637" y="305800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559" y="518576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考查形容词辨析。艺术家问士兵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同样的问题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same question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世界上最美丽的东西是什么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2559" y="462425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84342" y="473343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36956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1033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考查名词辨析。士兵说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“War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战争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ugly”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战争是丑陋的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和平（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是最美的。故选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4882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artist traveled on and he met a soldier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士兵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artist asked him the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soldier was very tired, so he answered slowly, 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most beautiful thing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ugly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war, there will be faith and love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2637" y="305800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559" y="51790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考查动词辨析。联系上文士兵认为战争是丑陋的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当人们停止战争（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 the war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才会有信仰和爱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2559" y="4617559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84342" y="47267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24258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99695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考查疑问词辨析。艺术家思考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把信仰、爱和和平画出来。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哪里；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什么时候；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42070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I paint them—Faith, Love and Peace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thought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walked along the road, he still thought about the “real”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walked and walked, and he was very surprised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in front of his house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73306" y="252088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2559" y="470970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考查连词辨析。前文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walked and walked”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暗示画家一边思考一边走路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没有注意就走到了自己家门口。他感到惊讶的是因为走到了家门口。故选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2559" y="413345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011" y="423363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96102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958</Words>
  <Application>Microsoft Office PowerPoint</Application>
  <PresentationFormat>自定义</PresentationFormat>
  <Paragraphs>69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452</cp:revision>
  <dcterms:created xsi:type="dcterms:W3CDTF">2020-11-06T05:24:00Z</dcterms:created>
  <dcterms:modified xsi:type="dcterms:W3CDTF">2025-09-17T13:24:54Z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